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mtkqC1yJwIopRHoVLS+5YoB5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913774" y="162338"/>
            <a:ext cx="10364452" cy="90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cap="none"/>
              <a:t>Presentation Title (Size; 20)</a:t>
            </a:r>
            <a:br>
              <a:rPr lang="en-US" sz="1000" cap="none"/>
            </a:br>
            <a:r>
              <a:rPr lang="en-US" sz="1000" cap="none"/>
              <a:t>Author(s)</a:t>
            </a:r>
            <a:br>
              <a:rPr lang="en-US" sz="1000" cap="none"/>
            </a:br>
            <a:r>
              <a:rPr lang="en-US" sz="1000" cap="none"/>
              <a:t>Address (Department, University, Affiliation, City, Country)    </a:t>
            </a:r>
            <a:br>
              <a:rPr lang="en-US" sz="1000" cap="none"/>
            </a:br>
            <a:r>
              <a:rPr lang="en-US" sz="1000" cap="none"/>
              <a:t>*Corresponding author: xxx@umx.edu</a:t>
            </a:r>
            <a:endParaRPr sz="1100" cap="none"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173358" y="2133796"/>
            <a:ext cx="3825123" cy="31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b="1" cap="none"/>
              <a:t>Method</a:t>
            </a:r>
            <a:endParaRPr sz="1600" b="1" cap="none"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2"/>
          </p:nvPr>
        </p:nvSpPr>
        <p:spPr>
          <a:xfrm>
            <a:off x="4198056" y="2575034"/>
            <a:ext cx="3788988" cy="17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200" cap="none">
                <a:solidFill>
                  <a:srgbClr val="000000"/>
                </a:solidFill>
              </a:rPr>
              <a:t>Please fill in the results of your study.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200">
                <a:solidFill>
                  <a:srgbClr val="000000"/>
                </a:solidFill>
              </a:rPr>
              <a:t>Font type: Calibri/Arial. </a:t>
            </a:r>
            <a:r>
              <a:rPr lang="en-US" sz="1200" cap="none">
                <a:solidFill>
                  <a:srgbClr val="000000"/>
                </a:solidFill>
              </a:rPr>
              <a:t>Font size must be 12 and above. Figures and tables are encouraged but limit to no more than 3.</a:t>
            </a:r>
            <a:endParaRPr sz="1200" cap="none">
              <a:solidFill>
                <a:srgbClr val="000000"/>
              </a:solidFill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body" idx="3"/>
          </p:nvPr>
        </p:nvSpPr>
        <p:spPr>
          <a:xfrm>
            <a:off x="4184310" y="2133796"/>
            <a:ext cx="3816479" cy="31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b="1" cap="none"/>
              <a:t>Results &amp; Discuss</a:t>
            </a:r>
            <a:r>
              <a:rPr lang="en-US" sz="1600" b="1"/>
              <a:t>ion</a:t>
            </a:r>
            <a:endParaRPr sz="1600" b="1" cap="none"/>
          </a:p>
        </p:txBody>
      </p:sp>
      <p:sp>
        <p:nvSpPr>
          <p:cNvPr id="99" name="Google Shape;99;p1"/>
          <p:cNvSpPr txBox="1">
            <a:spLocks noGrp="1"/>
          </p:cNvSpPr>
          <p:nvPr>
            <p:ph type="body" idx="4"/>
          </p:nvPr>
        </p:nvSpPr>
        <p:spPr>
          <a:xfrm>
            <a:off x="8186618" y="2575035"/>
            <a:ext cx="3832024" cy="170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200" dirty="0">
                <a:solidFill>
                  <a:srgbClr val="000000"/>
                </a:solidFill>
              </a:rPr>
              <a:t>Please fill in the conclusion of your study.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200" dirty="0">
                <a:solidFill>
                  <a:srgbClr val="000000"/>
                </a:solidFill>
              </a:rPr>
              <a:t>Font type: Calibri/Arial. Font size must be 12 and above. You also can include the acknowledgement here.</a:t>
            </a: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body" idx="5"/>
          </p:nvPr>
        </p:nvSpPr>
        <p:spPr>
          <a:xfrm>
            <a:off x="8186618" y="2133796"/>
            <a:ext cx="3832024" cy="31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b="1" cap="none" dirty="0"/>
              <a:t>Conclusion</a:t>
            </a:r>
            <a:endParaRPr sz="1600" b="1" cap="none" dirty="0"/>
          </a:p>
        </p:txBody>
      </p:sp>
      <p:grpSp>
        <p:nvGrpSpPr>
          <p:cNvPr id="101" name="Google Shape;101;p1"/>
          <p:cNvGrpSpPr/>
          <p:nvPr/>
        </p:nvGrpSpPr>
        <p:grpSpPr>
          <a:xfrm>
            <a:off x="4233221" y="3606491"/>
            <a:ext cx="3788988" cy="2299519"/>
            <a:chOff x="0" y="280"/>
            <a:chExt cx="3788988" cy="2299519"/>
          </a:xfrm>
        </p:grpSpPr>
        <p:sp>
          <p:nvSpPr>
            <p:cNvPr id="102" name="Google Shape;102;p1"/>
            <p:cNvSpPr/>
            <p:nvPr/>
          </p:nvSpPr>
          <p:spPr>
            <a:xfrm>
              <a:off x="0" y="280"/>
              <a:ext cx="3788988" cy="65700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98744" y="148107"/>
              <a:ext cx="361353" cy="3613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758841" y="280"/>
              <a:ext cx="3030146" cy="657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758841" y="280"/>
              <a:ext cx="3030146" cy="657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25" tIns="69525" rIns="69525" bIns="69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Finding 1</a:t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0" y="821537"/>
              <a:ext cx="3788988" cy="65700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98744" y="969363"/>
              <a:ext cx="361353" cy="3613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758841" y="821537"/>
              <a:ext cx="3030146" cy="657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758841" y="821537"/>
              <a:ext cx="3030146" cy="657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25" tIns="69525" rIns="69525" bIns="69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Finding 2</a:t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0" y="1642794"/>
              <a:ext cx="3788988" cy="65700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98744" y="1790620"/>
              <a:ext cx="361353" cy="3613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758841" y="1642794"/>
              <a:ext cx="3030146" cy="657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 txBox="1"/>
            <p:nvPr/>
          </p:nvSpPr>
          <p:spPr>
            <a:xfrm>
              <a:off x="758841" y="1642794"/>
              <a:ext cx="3030146" cy="657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525" tIns="69525" rIns="69525" bIns="69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Finding 3</a:t>
              </a:r>
              <a:endParaRPr/>
            </a:p>
          </p:txBody>
        </p:sp>
      </p:grpSp>
      <p:sp>
        <p:nvSpPr>
          <p:cNvPr id="114" name="Google Shape;114;p1"/>
          <p:cNvSpPr txBox="1"/>
          <p:nvPr/>
        </p:nvSpPr>
        <p:spPr>
          <a:xfrm>
            <a:off x="4435859" y="1066798"/>
            <a:ext cx="3298976" cy="28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302592" y="1355143"/>
            <a:ext cx="115869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fill in the introduction part of the presentation. Font size must be 12 and above.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36788" y="2562960"/>
            <a:ext cx="3832024" cy="170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fill in the methods of your study.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 type: Calibri/Arial. Font size must be 12 and above. You can include the flowchart and pictures.</a:t>
            </a:r>
            <a:endParaRPr/>
          </a:p>
        </p:txBody>
      </p:sp>
      <p:grpSp>
        <p:nvGrpSpPr>
          <p:cNvPr id="117" name="Google Shape;117;p1"/>
          <p:cNvGrpSpPr/>
          <p:nvPr/>
        </p:nvGrpSpPr>
        <p:grpSpPr>
          <a:xfrm>
            <a:off x="637212" y="3699533"/>
            <a:ext cx="2816480" cy="2053390"/>
            <a:chOff x="0" y="188005"/>
            <a:chExt cx="2816480" cy="2053390"/>
          </a:xfrm>
        </p:grpSpPr>
        <p:sp>
          <p:nvSpPr>
            <p:cNvPr id="118" name="Google Shape;118;p1"/>
            <p:cNvSpPr/>
            <p:nvPr/>
          </p:nvSpPr>
          <p:spPr>
            <a:xfrm>
              <a:off x="2286678" y="1424396"/>
              <a:ext cx="91440" cy="2303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606274" y="691011"/>
              <a:ext cx="726124" cy="2303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880150" y="1424396"/>
              <a:ext cx="484082" cy="2303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396067" y="1424396"/>
              <a:ext cx="484082" cy="2303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80150" y="691011"/>
              <a:ext cx="726124" cy="2303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210206" y="188005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298221" y="271619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1312954" y="286352"/>
              <a:ext cx="762669" cy="473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484082" y="921390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572097" y="1005005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 txBox="1"/>
            <p:nvPr/>
          </p:nvSpPr>
          <p:spPr>
            <a:xfrm>
              <a:off x="586830" y="1019738"/>
              <a:ext cx="762669" cy="473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0" y="1654776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88015" y="1738390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 txBox="1"/>
            <p:nvPr/>
          </p:nvSpPr>
          <p:spPr>
            <a:xfrm>
              <a:off x="102748" y="1753123"/>
              <a:ext cx="762669" cy="473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968165" y="1654776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056180" y="1738390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070913" y="1753123"/>
              <a:ext cx="762669" cy="473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36330" y="921390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2024345" y="1005005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 txBox="1"/>
            <p:nvPr/>
          </p:nvSpPr>
          <p:spPr>
            <a:xfrm>
              <a:off x="2039078" y="1019738"/>
              <a:ext cx="762669" cy="473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936330" y="1654776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024345" y="1738390"/>
              <a:ext cx="792135" cy="50300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 txBox="1"/>
            <p:nvPr/>
          </p:nvSpPr>
          <p:spPr>
            <a:xfrm>
              <a:off x="2039078" y="1753123"/>
              <a:ext cx="762669" cy="473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"/>
          <p:cNvSpPr txBox="1"/>
          <p:nvPr/>
        </p:nvSpPr>
        <p:spPr>
          <a:xfrm>
            <a:off x="9881996" y="118320"/>
            <a:ext cx="2292139" cy="31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University/Affiliation logo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10611058" y="473144"/>
            <a:ext cx="834014" cy="7871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 txBox="1"/>
          <p:nvPr/>
        </p:nvSpPr>
        <p:spPr>
          <a:xfrm>
            <a:off x="236800" y="850800"/>
            <a:ext cx="17820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 ID: PPXX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0;p1">
            <a:extLst>
              <a:ext uri="{FF2B5EF4-FFF2-40B4-BE49-F238E27FC236}">
                <a16:creationId xmlns:a16="http://schemas.microsoft.com/office/drawing/2014/main" id="{9A368503-7087-2D91-1684-885454A81BF0}"/>
              </a:ext>
            </a:extLst>
          </p:cNvPr>
          <p:cNvSpPr txBox="1">
            <a:spLocks/>
          </p:cNvSpPr>
          <p:nvPr/>
        </p:nvSpPr>
        <p:spPr>
          <a:xfrm>
            <a:off x="8151453" y="3343910"/>
            <a:ext cx="3832024" cy="31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600"/>
            </a:pPr>
            <a:r>
              <a:rPr lang="en-US" sz="1600" b="1" dirty="0"/>
              <a:t>References</a:t>
            </a:r>
          </a:p>
        </p:txBody>
      </p:sp>
      <p:sp>
        <p:nvSpPr>
          <p:cNvPr id="5" name="Google Shape;99;p1">
            <a:extLst>
              <a:ext uri="{FF2B5EF4-FFF2-40B4-BE49-F238E27FC236}">
                <a16:creationId xmlns:a16="http://schemas.microsoft.com/office/drawing/2014/main" id="{39BBE22C-7702-3719-F225-A58E01669EA7}"/>
              </a:ext>
            </a:extLst>
          </p:cNvPr>
          <p:cNvSpPr txBox="1">
            <a:spLocks/>
          </p:cNvSpPr>
          <p:nvPr/>
        </p:nvSpPr>
        <p:spPr>
          <a:xfrm>
            <a:off x="8495499" y="3606492"/>
            <a:ext cx="3143932" cy="31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n-US" sz="1200" dirty="0">
                <a:solidFill>
                  <a:srgbClr val="000000"/>
                </a:solidFill>
              </a:rPr>
              <a:t>APA referencing style.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1A208-EBD9-3385-2CCB-A5ABB000A284}"/>
              </a:ext>
            </a:extLst>
          </p:cNvPr>
          <p:cNvSpPr/>
          <p:nvPr/>
        </p:nvSpPr>
        <p:spPr>
          <a:xfrm>
            <a:off x="10569066" y="4935923"/>
            <a:ext cx="1512599" cy="1803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Presenter photo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65959-FD92-9228-719B-B5F95C437B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647" b="29407"/>
          <a:stretch>
            <a:fillRect/>
          </a:stretch>
        </p:blipFill>
        <p:spPr>
          <a:xfrm>
            <a:off x="62921" y="130385"/>
            <a:ext cx="2180564" cy="8278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181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Presentation Title (Size; 20) Author(s) Address (Department, University, Affiliation, City, Country)     *Corresponding author: xxx@umx.edu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Ano</dc:creator>
  <cp:lastModifiedBy>SUVIK A/L ASSAW</cp:lastModifiedBy>
  <cp:revision>3</cp:revision>
  <dcterms:created xsi:type="dcterms:W3CDTF">2021-03-23T11:50:36Z</dcterms:created>
  <dcterms:modified xsi:type="dcterms:W3CDTF">2026-02-23T01:40:33Z</dcterms:modified>
</cp:coreProperties>
</file>